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67275" cy="42794238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1pPr>
    <a:lvl2pPr marL="400050" indent="5715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2pPr>
    <a:lvl3pPr marL="801688" indent="112713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3pPr>
    <a:lvl4pPr marL="1203325" indent="168275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4pPr>
    <a:lvl5pPr marL="1604963" indent="223838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2">
          <p15:clr>
            <a:srgbClr val="A4A3A4"/>
          </p15:clr>
        </p15:guide>
        <p15:guide id="2" orient="horz" pos="25522">
          <p15:clr>
            <a:srgbClr val="A4A3A4"/>
          </p15:clr>
        </p15:guide>
        <p15:guide id="3" orient="horz" pos="4847">
          <p15:clr>
            <a:srgbClr val="A4A3A4"/>
          </p15:clr>
        </p15:guide>
        <p15:guide id="4" orient="horz" pos="2768">
          <p15:clr>
            <a:srgbClr val="A4A3A4"/>
          </p15:clr>
        </p15:guide>
        <p15:guide id="5" pos="4397">
          <p15:clr>
            <a:srgbClr val="A4A3A4"/>
          </p15:clr>
        </p15:guide>
        <p15:guide id="6" pos="4973">
          <p15:clr>
            <a:srgbClr val="A4A3A4"/>
          </p15:clr>
        </p15:guide>
        <p15:guide id="7" pos="9050">
          <p15:clr>
            <a:srgbClr val="A4A3A4"/>
          </p15:clr>
        </p15:guide>
        <p15:guide id="8" pos="14502">
          <p15:clr>
            <a:srgbClr val="A4A3A4"/>
          </p15:clr>
        </p15:guide>
        <p15:guide id="9" pos="680">
          <p15:clr>
            <a:srgbClr val="A4A3A4"/>
          </p15:clr>
        </p15:guide>
        <p15:guide id="10" pos="9652">
          <p15:clr>
            <a:srgbClr val="A4A3A4"/>
          </p15:clr>
        </p15:guide>
        <p15:guide id="11" pos="13928">
          <p15:clr>
            <a:srgbClr val="A4A3A4"/>
          </p15:clr>
        </p15:guide>
        <p15:guide id="12" pos="182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1"/>
    <a:srgbClr val="FFFFCC"/>
    <a:srgbClr val="CCECFF"/>
    <a:srgbClr val="FFF3F3"/>
    <a:srgbClr val="FFFFFF"/>
    <a:srgbClr val="FFFF66"/>
    <a:srgbClr val="191919"/>
    <a:srgbClr val="8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682" y="-5131"/>
      </p:cViewPr>
      <p:guideLst>
        <p:guide orient="horz" pos="932"/>
        <p:guide orient="horz" pos="25522"/>
        <p:guide orient="horz" pos="4847"/>
        <p:guide orient="horz" pos="2768"/>
        <p:guide pos="4397"/>
        <p:guide pos="4973"/>
        <p:guide pos="9050"/>
        <p:guide pos="14502"/>
        <p:guide pos="680"/>
        <p:guide pos="9652"/>
        <p:guide pos="13928"/>
        <p:guide pos="18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8BE84BE-54CF-42D0-905A-5CECEFF6C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6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10AAE6-0B1D-4964-93F3-CEA799F2575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8646775" y="0"/>
            <a:ext cx="14263688" cy="2566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995AF6B-AB40-4EBF-8A37-769AAC9E2BC1}" type="datetimeFigureOut">
              <a:rPr lang="ro-RO"/>
              <a:pPr>
                <a:defRPr/>
              </a:pPr>
              <a:t>30.05.2026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279E1-2EB5-4406-BAC7-08F5787049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639413"/>
            <a:ext cx="14265275" cy="2566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33226D-CB9E-4608-86F2-06746B1061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8646775" y="48639413"/>
            <a:ext cx="14263688" cy="25669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FEA9A4A-7690-4141-9132-33D619EAFCE4}" type="slidenum">
              <a:rPr lang="ro-RO" altLang="en-US"/>
              <a:pPr>
                <a:defRPr/>
              </a:pPr>
              <a:t>‹#›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192BF0-21DE-438A-8FBD-8B25F84529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387" tIns="45696" rIns="91387" bIns="4569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C41A88-77EB-4BAB-953A-5C4BC45D903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387" tIns="45696" rIns="91387" bIns="4569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6CE6679-A7E8-44C7-831E-3B99761680B3}" type="datetime1">
              <a:rPr lang="en-US"/>
              <a:pPr>
                <a:defRPr/>
              </a:pPr>
              <a:t>30-May-26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19F231A-79C6-47A0-9E56-75EC0EB986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669463" y="3843338"/>
            <a:ext cx="13579475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387" tIns="45696" rIns="91387" bIns="45696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8B6181-FD90-44F7-BBAA-A5A04F3C50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387" tIns="45696" rIns="91387" bIns="4569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04F66-6B10-4995-BFFF-0A443D1E99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387" tIns="45696" rIns="91387" bIns="4569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BDBA8-146F-4F84-9D95-EEEC0B912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387" tIns="45696" rIns="91387" bIns="456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A418C3C-865A-4472-BAD8-60C476A5D834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pitchFamily="-111" charset="-128"/>
      </a:defRPr>
    </a:lvl1pPr>
    <a:lvl2pPr marL="400050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801688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203325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604963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007016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8420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9822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1226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6D94D720-E1AE-43BC-A37F-73A1753B92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9569F46E-1EFC-46AF-A48E-ED3A43763C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ro-RO" sz="9400">
                <a:solidFill>
                  <a:srgbClr val="000000"/>
                </a:solidFill>
              </a:rPr>
              <a:t>Copyright Colin Purrington (</a:t>
            </a:r>
            <a:r>
              <a:rPr lang="en-US" altLang="ro-RO" sz="9400">
                <a:solidFill>
                  <a:srgbClr val="000000"/>
                </a:solidFill>
                <a:latin typeface="Times New Roman" panose="02020603050405020304" pitchFamily="18" charset="0"/>
              </a:rPr>
              <a:t>http://colinpurrington.com/tips/academic/posterdesign).</a:t>
            </a:r>
            <a:endParaRPr lang="en-US" altLang="ro-RO" sz="9400">
              <a:solidFill>
                <a:srgbClr val="000000"/>
              </a:solidFill>
            </a:endParaRPr>
          </a:p>
        </p:txBody>
      </p:sp>
      <p:sp>
        <p:nvSpPr>
          <p:cNvPr id="5124" name="Header Placeholder 1">
            <a:extLst>
              <a:ext uri="{FF2B5EF4-FFF2-40B4-BE49-F238E27FC236}">
                <a16:creationId xmlns:a16="http://schemas.microsoft.com/office/drawing/2014/main" id="{29D80C58-A220-4666-B28F-1F32CD50A1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9862" y="13294779"/>
            <a:ext cx="25727559" cy="91713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9717" y="24249246"/>
            <a:ext cx="21187843" cy="10937957"/>
          </a:xfrm>
        </p:spPr>
        <p:txBody>
          <a:bodyPr/>
          <a:lstStyle>
            <a:lvl1pPr marL="0" indent="0" algn="ctr">
              <a:buNone/>
              <a:defRPr/>
            </a:lvl1pPr>
            <a:lvl2pPr marL="401404" indent="0" algn="ctr">
              <a:buNone/>
              <a:defRPr/>
            </a:lvl2pPr>
            <a:lvl3pPr marL="802806" indent="0" algn="ctr">
              <a:buNone/>
              <a:defRPr/>
            </a:lvl3pPr>
            <a:lvl4pPr marL="1204209" indent="0" algn="ctr">
              <a:buNone/>
              <a:defRPr/>
            </a:lvl4pPr>
            <a:lvl5pPr marL="1605613" indent="0" algn="ctr">
              <a:buNone/>
              <a:defRPr/>
            </a:lvl5pPr>
            <a:lvl6pPr marL="2007016" indent="0" algn="ctr">
              <a:buNone/>
              <a:defRPr/>
            </a:lvl6pPr>
            <a:lvl7pPr marL="2408420" indent="0" algn="ctr">
              <a:buNone/>
              <a:defRPr/>
            </a:lvl7pPr>
            <a:lvl8pPr marL="2809822" indent="0" algn="ctr">
              <a:buNone/>
              <a:defRPr/>
            </a:lvl8pPr>
            <a:lvl9pPr marL="321122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AD90BD-BB76-468F-9DFC-97B51764FB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2D2743-F78C-4434-B5A5-4FB93F9C20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CD10A4-E81C-4F98-BD7C-1B85154835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91C95-A910-4865-97E3-E9AA3CA64F52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57566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C995ED-F9E6-4D21-8AD7-5CFCF3F98C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9122AE-18AB-4787-9FB1-C474E3DF0E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BC8D5A-0790-41D3-B453-EB70330643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CA06F-8A8D-4F30-B5B2-4C2B62829040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98124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66000" y="3803522"/>
            <a:ext cx="6431420" cy="342358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9858" y="3803522"/>
            <a:ext cx="19206058" cy="34235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C5FE37-BF1F-42F4-8BCF-41D193A48A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128DCB-D8D0-4086-869D-737DFC8385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834EF8-36C8-41ED-99BD-A239121476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E9E6C-558B-4067-BF5E-77ED1DABBD48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342577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15CF2B-39A8-4A9E-BB7F-CBB023C2AE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1E84DF-0F2F-43DC-B008-F864B2A474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822593-3617-4FD4-B726-3CBCEDED33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82A24-0C7F-4CAD-A782-8CE8430DB88E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233717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8" y="27499678"/>
            <a:ext cx="25727559" cy="849858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8" y="18138436"/>
            <a:ext cx="25727559" cy="93612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1404" indent="0">
              <a:buNone/>
              <a:defRPr sz="1600"/>
            </a:lvl2pPr>
            <a:lvl3pPr marL="802806" indent="0">
              <a:buNone/>
              <a:defRPr sz="1400"/>
            </a:lvl3pPr>
            <a:lvl4pPr marL="1204209" indent="0">
              <a:buNone/>
              <a:defRPr sz="1200"/>
            </a:lvl4pPr>
            <a:lvl5pPr marL="1605613" indent="0">
              <a:buNone/>
              <a:defRPr sz="1200"/>
            </a:lvl5pPr>
            <a:lvl6pPr marL="2007016" indent="0">
              <a:buNone/>
              <a:defRPr sz="1200"/>
            </a:lvl6pPr>
            <a:lvl7pPr marL="2408420" indent="0">
              <a:buNone/>
              <a:defRPr sz="1200"/>
            </a:lvl7pPr>
            <a:lvl8pPr marL="2809822" indent="0">
              <a:buNone/>
              <a:defRPr sz="1200"/>
            </a:lvl8pPr>
            <a:lvl9pPr marL="321122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B4E49E-1940-4F79-8381-2F72F9ECDC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60C3B3-42BD-491D-A391-0EE107F69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66D66B-AC46-4CB1-AF04-0F12108C37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551E1-2C98-46B9-BE79-74DD1A1105EC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04121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9862" y="12364022"/>
            <a:ext cx="12818739" cy="256753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78679" y="12364022"/>
            <a:ext cx="12818739" cy="256753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1CFCEA-0509-45FC-A8D7-810CD1834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634037-6852-4642-ABB8-331DC334F5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E25FDC-B7D6-490C-A5EF-06C0B4FAF2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4452C-9F70-4861-BD1F-E2872F76F711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74102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554" y="1712924"/>
            <a:ext cx="27240172" cy="71323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553" y="9580000"/>
            <a:ext cx="13373301" cy="39913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404" indent="0">
              <a:buNone/>
              <a:defRPr sz="1800" b="1"/>
            </a:lvl2pPr>
            <a:lvl3pPr marL="802806" indent="0">
              <a:buNone/>
              <a:defRPr sz="1600" b="1"/>
            </a:lvl3pPr>
            <a:lvl4pPr marL="1204209" indent="0">
              <a:buNone/>
              <a:defRPr sz="1400" b="1"/>
            </a:lvl4pPr>
            <a:lvl5pPr marL="1605613" indent="0">
              <a:buNone/>
              <a:defRPr sz="1400" b="1"/>
            </a:lvl5pPr>
            <a:lvl6pPr marL="2007016" indent="0">
              <a:buNone/>
              <a:defRPr sz="1400" b="1"/>
            </a:lvl6pPr>
            <a:lvl7pPr marL="2408420" indent="0">
              <a:buNone/>
              <a:defRPr sz="1400" b="1"/>
            </a:lvl7pPr>
            <a:lvl8pPr marL="2809822" indent="0">
              <a:buNone/>
              <a:defRPr sz="1400" b="1"/>
            </a:lvl8pPr>
            <a:lvl9pPr marL="3211226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553" y="13571325"/>
            <a:ext cx="13373301" cy="2465580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730" y="9580000"/>
            <a:ext cx="13377994" cy="39913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404" indent="0">
              <a:buNone/>
              <a:defRPr sz="1800" b="1"/>
            </a:lvl2pPr>
            <a:lvl3pPr marL="802806" indent="0">
              <a:buNone/>
              <a:defRPr sz="1600" b="1"/>
            </a:lvl3pPr>
            <a:lvl4pPr marL="1204209" indent="0">
              <a:buNone/>
              <a:defRPr sz="1400" b="1"/>
            </a:lvl4pPr>
            <a:lvl5pPr marL="1605613" indent="0">
              <a:buNone/>
              <a:defRPr sz="1400" b="1"/>
            </a:lvl5pPr>
            <a:lvl6pPr marL="2007016" indent="0">
              <a:buNone/>
              <a:defRPr sz="1400" b="1"/>
            </a:lvl6pPr>
            <a:lvl7pPr marL="2408420" indent="0">
              <a:buNone/>
              <a:defRPr sz="1400" b="1"/>
            </a:lvl7pPr>
            <a:lvl8pPr marL="2809822" indent="0">
              <a:buNone/>
              <a:defRPr sz="1400" b="1"/>
            </a:lvl8pPr>
            <a:lvl9pPr marL="3211226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730" y="13571325"/>
            <a:ext cx="13377994" cy="2465580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9CE6F02-9D6F-42E8-BB61-B2046DD791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3943159-B7F4-486F-8868-1289347952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1947383-F22A-4F5A-9313-C993C40309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65DA8-0670-4C07-861C-8C47B3D197BD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35058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0836814-358C-41DB-A1C5-01C1CB60E0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BBF196E-8C50-4195-855F-B53B8DE17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973B52B-5D52-485C-83C1-861A667D18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C0F23-F0D9-47ED-8C0F-86DADE21901A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14626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EED9CAE-97DC-42A2-BC3A-3809EFC16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E5AC196-CD8C-45F5-A167-B0B694C581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D88F109-2872-4C68-BA2C-2BCAD46894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5B026-6F75-4B2A-9235-449ED8D93AE0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588911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553" y="1704671"/>
            <a:ext cx="9957724" cy="725000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478" y="1704673"/>
            <a:ext cx="16920247" cy="3652245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553" y="8954681"/>
            <a:ext cx="9957724" cy="29272448"/>
          </a:xfrm>
        </p:spPr>
        <p:txBody>
          <a:bodyPr/>
          <a:lstStyle>
            <a:lvl1pPr marL="0" indent="0">
              <a:buNone/>
              <a:defRPr sz="1200"/>
            </a:lvl1pPr>
            <a:lvl2pPr marL="401404" indent="0">
              <a:buNone/>
              <a:defRPr sz="1100"/>
            </a:lvl2pPr>
            <a:lvl3pPr marL="802806" indent="0">
              <a:buNone/>
              <a:defRPr sz="900"/>
            </a:lvl3pPr>
            <a:lvl4pPr marL="1204209" indent="0">
              <a:buNone/>
              <a:defRPr sz="800"/>
            </a:lvl4pPr>
            <a:lvl5pPr marL="1605613" indent="0">
              <a:buNone/>
              <a:defRPr sz="800"/>
            </a:lvl5pPr>
            <a:lvl6pPr marL="2007016" indent="0">
              <a:buNone/>
              <a:defRPr sz="800"/>
            </a:lvl6pPr>
            <a:lvl7pPr marL="2408420" indent="0">
              <a:buNone/>
              <a:defRPr sz="800"/>
            </a:lvl7pPr>
            <a:lvl8pPr marL="2809822" indent="0">
              <a:buNone/>
              <a:defRPr sz="800"/>
            </a:lvl8pPr>
            <a:lvl9pPr marL="321122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C034F1-A292-4342-BD8C-0B3231E07B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4B0A7E-0762-4D9C-AFF5-7527DD9FFE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08FD29-75C7-4D57-8E2A-4E390B0118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192EC-6389-491A-A7D7-0E265B1CBA5B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9866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224" y="29955556"/>
            <a:ext cx="18160740" cy="353729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224" y="3824162"/>
            <a:ext cx="18160740" cy="25675303"/>
          </a:xfrm>
        </p:spPr>
        <p:txBody>
          <a:bodyPr/>
          <a:lstStyle>
            <a:lvl1pPr marL="0" indent="0">
              <a:buNone/>
              <a:defRPr sz="2800"/>
            </a:lvl1pPr>
            <a:lvl2pPr marL="401404" indent="0">
              <a:buNone/>
              <a:defRPr sz="2500"/>
            </a:lvl2pPr>
            <a:lvl3pPr marL="802806" indent="0">
              <a:buNone/>
              <a:defRPr sz="2100"/>
            </a:lvl3pPr>
            <a:lvl4pPr marL="1204209" indent="0">
              <a:buNone/>
              <a:defRPr sz="1800"/>
            </a:lvl4pPr>
            <a:lvl5pPr marL="1605613" indent="0">
              <a:buNone/>
              <a:defRPr sz="1800"/>
            </a:lvl5pPr>
            <a:lvl6pPr marL="2007016" indent="0">
              <a:buNone/>
              <a:defRPr sz="1800"/>
            </a:lvl6pPr>
            <a:lvl7pPr marL="2408420" indent="0">
              <a:buNone/>
              <a:defRPr sz="1800"/>
            </a:lvl7pPr>
            <a:lvl8pPr marL="2809822" indent="0">
              <a:buNone/>
              <a:defRPr sz="1800"/>
            </a:lvl8pPr>
            <a:lvl9pPr marL="3211226" indent="0">
              <a:buNone/>
              <a:defRPr sz="18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224" y="33492851"/>
            <a:ext cx="18160740" cy="5021140"/>
          </a:xfrm>
        </p:spPr>
        <p:txBody>
          <a:bodyPr/>
          <a:lstStyle>
            <a:lvl1pPr marL="0" indent="0">
              <a:buNone/>
              <a:defRPr sz="1200"/>
            </a:lvl1pPr>
            <a:lvl2pPr marL="401404" indent="0">
              <a:buNone/>
              <a:defRPr sz="1100"/>
            </a:lvl2pPr>
            <a:lvl3pPr marL="802806" indent="0">
              <a:buNone/>
              <a:defRPr sz="900"/>
            </a:lvl3pPr>
            <a:lvl4pPr marL="1204209" indent="0">
              <a:buNone/>
              <a:defRPr sz="800"/>
            </a:lvl4pPr>
            <a:lvl5pPr marL="1605613" indent="0">
              <a:buNone/>
              <a:defRPr sz="800"/>
            </a:lvl5pPr>
            <a:lvl6pPr marL="2007016" indent="0">
              <a:buNone/>
              <a:defRPr sz="800"/>
            </a:lvl6pPr>
            <a:lvl7pPr marL="2408420" indent="0">
              <a:buNone/>
              <a:defRPr sz="800"/>
            </a:lvl7pPr>
            <a:lvl8pPr marL="2809822" indent="0">
              <a:buNone/>
              <a:defRPr sz="800"/>
            </a:lvl8pPr>
            <a:lvl9pPr marL="321122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8F11FF-814B-4476-B74C-2085C517BA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E0F270-6793-4E77-AECE-333BB8C928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BEA365-C19B-48DF-B7BD-0D6B01DB46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1C88D-1913-45DE-A401-03CC41C96A8D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288986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700CD14-2FDB-4CEA-B401-41C958AF7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70125" y="3803650"/>
            <a:ext cx="25727025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7818" tIns="178910" rIns="357818" bIns="1789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o-RO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D15545-8FF1-4425-86B1-A6EF26F02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25" y="12365038"/>
            <a:ext cx="25727025" cy="256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o-RO"/>
              <a:t>Click to edit Master text styles</a:t>
            </a:r>
          </a:p>
          <a:p>
            <a:pPr lvl="1"/>
            <a:r>
              <a:rPr lang="en-US" altLang="ro-RO"/>
              <a:t>Second level</a:t>
            </a:r>
          </a:p>
          <a:p>
            <a:pPr lvl="2"/>
            <a:r>
              <a:rPr lang="en-US" altLang="ro-RO"/>
              <a:t>Third level</a:t>
            </a:r>
          </a:p>
          <a:p>
            <a:pPr lvl="3"/>
            <a:r>
              <a:rPr lang="en-US" altLang="ro-RO"/>
              <a:t>Fourth level</a:t>
            </a:r>
          </a:p>
          <a:p>
            <a:pPr lvl="4"/>
            <a:r>
              <a:rPr lang="en-US" altLang="ro-RO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C8D99F5-8DBB-4D23-A8C1-91239B415A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25" y="38990588"/>
            <a:ext cx="630555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5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EF7AC3B-72BA-412A-80EB-7E05D52E3A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0975" y="38990588"/>
            <a:ext cx="9585325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5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E653F28-AA64-453A-AF4D-255D48A6C8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1600" y="38990588"/>
            <a:ext cx="630555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5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0C00BB8-1073-4B7F-8928-95B1924EE1E8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76638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pitchFamily="-65" charset="-128"/>
        </a:defRPr>
      </a:lvl1pPr>
      <a:lvl2pPr algn="ctr" defTabSz="3576638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2pPr>
      <a:lvl3pPr algn="ctr" defTabSz="3576638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3pPr>
      <a:lvl4pPr algn="ctr" defTabSz="3576638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4pPr>
      <a:lvl5pPr algn="ctr" defTabSz="3576638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5pPr>
      <a:lvl6pPr marL="401404" algn="ctr" defTabSz="3577785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6pPr>
      <a:lvl7pPr marL="802806" algn="ctr" defTabSz="3577785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7pPr>
      <a:lvl8pPr marL="1204209" algn="ctr" defTabSz="3577785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8pPr>
      <a:lvl9pPr marL="1605613" algn="ctr" defTabSz="3577785" rtl="0" eaLnBrk="1" fontAlgn="base" hangingPunct="1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9pPr>
    </p:titleStyle>
    <p:bodyStyle>
      <a:lvl1pPr marL="1341438" indent="-1341438" algn="l" defTabSz="3576638" rtl="0" eaLnBrk="1" fontAlgn="base" hangingPunct="1">
        <a:spcBef>
          <a:spcPct val="20000"/>
        </a:spcBef>
        <a:spcAft>
          <a:spcPct val="0"/>
        </a:spcAft>
        <a:buChar char="•"/>
        <a:defRPr sz="126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65" charset="-128"/>
        </a:defRPr>
      </a:lvl1pPr>
      <a:lvl2pPr marL="2906713" indent="-1117600" algn="l" defTabSz="3576638" rtl="0" eaLnBrk="1" fontAlgn="base" hangingPunct="1">
        <a:spcBef>
          <a:spcPct val="20000"/>
        </a:spcBef>
        <a:spcAft>
          <a:spcPct val="0"/>
        </a:spcAft>
        <a:buChar char="–"/>
        <a:defRPr sz="110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4471988" indent="-893763" algn="l" defTabSz="3576638" rtl="0" eaLnBrk="1" fontAlgn="base" hangingPunct="1">
        <a:spcBef>
          <a:spcPct val="20000"/>
        </a:spcBef>
        <a:spcAft>
          <a:spcPct val="0"/>
        </a:spcAft>
        <a:buChar char="•"/>
        <a:defRPr sz="9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6261100" indent="-893763" algn="l" defTabSz="3576638" rtl="0" eaLnBrk="1" fontAlgn="base" hangingPunct="1">
        <a:spcBef>
          <a:spcPct val="20000"/>
        </a:spcBef>
        <a:spcAft>
          <a:spcPct val="0"/>
        </a:spcAft>
        <a:buChar char="–"/>
        <a:defRPr sz="78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8050213" indent="-892175" algn="l" defTabSz="3576638" rtl="0" eaLnBrk="1" fontAlgn="base" hangingPunct="1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8451768" indent="-893401" algn="l" defTabSz="3577785" rtl="0" eaLnBrk="1" fontAlgn="base" hangingPunct="1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6pPr>
      <a:lvl7pPr marL="8853171" indent="-893401" algn="l" defTabSz="3577785" rtl="0" eaLnBrk="1" fontAlgn="base" hangingPunct="1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7pPr>
      <a:lvl8pPr marL="9254574" indent="-893401" algn="l" defTabSz="3577785" rtl="0" eaLnBrk="1" fontAlgn="base" hangingPunct="1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8pPr>
      <a:lvl9pPr marL="9655978" indent="-893401" algn="l" defTabSz="3577785" rtl="0" eaLnBrk="1" fontAlgn="base" hangingPunct="1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404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280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209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5613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701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8420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9822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122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>
            <a:extLst>
              <a:ext uri="{FF2B5EF4-FFF2-40B4-BE49-F238E27FC236}">
                <a16:creationId xmlns:a16="http://schemas.microsoft.com/office/drawing/2014/main" id="{FCD97FD0-2603-47DA-AF8D-66431135C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9661525"/>
            <a:ext cx="9096375" cy="8988425"/>
          </a:xfrm>
          <a:prstGeom prst="rect">
            <a:avLst/>
          </a:prstGeom>
          <a:solidFill>
            <a:srgbClr val="FFF3F3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802806" tIns="401404" rIns="802806" bIns="802806"/>
          <a:lstStyle>
            <a:lvl1pPr>
              <a:spcBef>
                <a:spcPct val="20000"/>
              </a:spcBef>
              <a:buChar char="•"/>
              <a:tabLst>
                <a:tab pos="500063" algn="l"/>
              </a:tabLst>
              <a:defRPr sz="126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00063" algn="l"/>
              </a:tabLst>
              <a:defRPr sz="11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00063" algn="l"/>
              </a:tabLst>
              <a:defRPr sz="9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00063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00063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ro-RO" sz="4400" b="1">
                <a:latin typeface="Calibri" panose="020F0502020204030204" pitchFamily="34" charset="0"/>
              </a:rPr>
              <a:t>ABSTRACT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ro-RO" sz="4400" b="1">
              <a:latin typeface="Calibri" panose="020F0502020204030204" pitchFamily="34" charset="0"/>
            </a:endParaRPr>
          </a:p>
        </p:txBody>
      </p:sp>
      <p:sp>
        <p:nvSpPr>
          <p:cNvPr id="4099" name="Text Box 11">
            <a:extLst>
              <a:ext uri="{FF2B5EF4-FFF2-40B4-BE49-F238E27FC236}">
                <a16:creationId xmlns:a16="http://schemas.microsoft.com/office/drawing/2014/main" id="{02F3FD1D-CAE6-44C4-A3ED-D8B9E4377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18834100"/>
            <a:ext cx="9096375" cy="15544800"/>
          </a:xfrm>
          <a:prstGeom prst="rect">
            <a:avLst/>
          </a:prstGeom>
          <a:solidFill>
            <a:srgbClr val="FFFFE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802806" tIns="401404" rIns="802806" bIns="802806"/>
          <a:lstStyle>
            <a:lvl1pPr>
              <a:spcBef>
                <a:spcPct val="20000"/>
              </a:spcBef>
              <a:buChar char="•"/>
              <a:tabLst>
                <a:tab pos="508000" algn="l"/>
              </a:tabLst>
              <a:defRPr sz="126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08000" algn="l"/>
              </a:tabLst>
              <a:defRPr sz="11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08000" algn="l"/>
              </a:tabLst>
              <a:defRPr sz="9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08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08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8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8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8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8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ro-RO" sz="3900" b="1">
                <a:solidFill>
                  <a:srgbClr val="000000"/>
                </a:solidFill>
                <a:latin typeface="Calibri" panose="020F0502020204030204" pitchFamily="34" charset="0"/>
              </a:rPr>
              <a:t>Content</a:t>
            </a:r>
            <a:r>
              <a:rPr lang="en-US" altLang="ro-RO" sz="2100">
                <a:solidFill>
                  <a:srgbClr val="FF8000"/>
                </a:solidFill>
              </a:rPr>
              <a:t>	</a:t>
            </a:r>
            <a:endParaRPr lang="en-US" altLang="ro-RO" sz="2100"/>
          </a:p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en-US" altLang="ro-RO" sz="2500">
                <a:latin typeface="Helvetica" panose="020B0604020202020204" pitchFamily="34" charset="0"/>
              </a:rPr>
              <a:t>	</a:t>
            </a:r>
            <a:endParaRPr lang="en-US" altLang="ro-RO" sz="2500"/>
          </a:p>
        </p:txBody>
      </p:sp>
      <p:sp>
        <p:nvSpPr>
          <p:cNvPr id="4100" name="Text Box 16">
            <a:extLst>
              <a:ext uri="{FF2B5EF4-FFF2-40B4-BE49-F238E27FC236}">
                <a16:creationId xmlns:a16="http://schemas.microsoft.com/office/drawing/2014/main" id="{E3390C60-E6DA-4787-8D6C-B5079E628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38939788"/>
            <a:ext cx="28232100" cy="1673225"/>
          </a:xfrm>
          <a:prstGeom prst="rect">
            <a:avLst/>
          </a:prstGeom>
          <a:solidFill>
            <a:srgbClr val="CCEC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802806" tIns="401404" rIns="802806" bIns="802806"/>
          <a:lstStyle>
            <a:lvl1pPr>
              <a:spcBef>
                <a:spcPct val="20000"/>
              </a:spcBef>
              <a:buChar char="•"/>
              <a:defRPr sz="126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1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9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o-RO" sz="2800" b="1">
                <a:solidFill>
                  <a:srgbClr val="000000"/>
                </a:solidFill>
                <a:latin typeface="Calibri" panose="020F0502020204030204" pitchFamily="34" charset="0"/>
              </a:rPr>
              <a:t>Acknowledgments</a:t>
            </a:r>
          </a:p>
        </p:txBody>
      </p:sp>
      <p:sp>
        <p:nvSpPr>
          <p:cNvPr id="14342" name="Text Box 12">
            <a:extLst>
              <a:ext uri="{FF2B5EF4-FFF2-40B4-BE49-F238E27FC236}">
                <a16:creationId xmlns:a16="http://schemas.microsoft.com/office/drawing/2014/main" id="{F1938E9A-F8BB-4B86-B39B-B34CBA9F0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85463" y="9661525"/>
            <a:ext cx="9323387" cy="24717375"/>
          </a:xfrm>
          <a:prstGeom prst="rect">
            <a:avLst/>
          </a:prstGeom>
          <a:solidFill>
            <a:srgbClr val="FFFFE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802806" tIns="401404" rIns="802806" bIns="802806"/>
          <a:lstStyle>
            <a:lvl1pPr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ts val="800"/>
              </a:spcBef>
              <a:spcAft>
                <a:spcPts val="400"/>
              </a:spcAft>
              <a:buSzPts val="1000"/>
              <a:tabLst>
                <a:tab pos="137160" algn="l"/>
                <a:tab pos="365760" algn="l"/>
              </a:tabLst>
              <a:defRPr/>
            </a:pPr>
            <a:endParaRPr lang="en-US" sz="16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Text Box 13">
            <a:extLst>
              <a:ext uri="{FF2B5EF4-FFF2-40B4-BE49-F238E27FC236}">
                <a16:creationId xmlns:a16="http://schemas.microsoft.com/office/drawing/2014/main" id="{D135E719-FF46-481C-8766-B5FCA536C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3200" y="9661525"/>
            <a:ext cx="8783638" cy="24717375"/>
          </a:xfrm>
          <a:prstGeom prst="rect">
            <a:avLst/>
          </a:prstGeom>
          <a:solidFill>
            <a:srgbClr val="FFFFE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802806" tIns="401404" rIns="802806" bIns="802806"/>
          <a:lstStyle>
            <a:lvl1pPr>
              <a:spcBef>
                <a:spcPct val="20000"/>
              </a:spcBef>
              <a:buChar char="•"/>
              <a:tabLst>
                <a:tab pos="635000" algn="l"/>
              </a:tabLst>
              <a:defRPr sz="126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35000" algn="l"/>
              </a:tabLst>
              <a:defRPr sz="11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35000" algn="l"/>
              </a:tabLst>
              <a:defRPr sz="9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35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35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7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Helvetica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Helvetica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endParaRPr lang="en-GB" altLang="en-US" sz="2200">
              <a:latin typeface="Helvetica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Box 15">
            <a:extLst>
              <a:ext uri="{FF2B5EF4-FFF2-40B4-BE49-F238E27FC236}">
                <a16:creationId xmlns:a16="http://schemas.microsoft.com/office/drawing/2014/main" id="{78943D9E-685B-439B-99A3-01DEA1AD9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34378900"/>
            <a:ext cx="28232100" cy="4391025"/>
          </a:xfrm>
          <a:prstGeom prst="rect">
            <a:avLst/>
          </a:prstGeom>
          <a:solidFill>
            <a:srgbClr val="CCEC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02806" tIns="401404" rIns="802806" bIns="802806" spcCol="802806"/>
          <a:lstStyle/>
          <a:p>
            <a:pPr marL="439035" indent="-439035" eaLnBrk="1" hangingPunct="1">
              <a:spcBef>
                <a:spcPct val="50000"/>
              </a:spcBef>
              <a:defRPr/>
            </a:pPr>
            <a:r>
              <a:rPr lang="en-US" sz="3900" b="1" dirty="0">
                <a:solidFill>
                  <a:srgbClr val="000000"/>
                </a:solidFill>
                <a:latin typeface="Calibri"/>
                <a:ea typeface="ＭＳ Ｐゴシック" pitchFamily="-111" charset="-128"/>
                <a:cs typeface="ＭＳ Ｐゴシック" pitchFamily="-111" charset="-128"/>
              </a:rPr>
              <a:t>Conclusions</a:t>
            </a:r>
          </a:p>
          <a:p>
            <a:pPr algn="just" eaLnBrk="1" hangingPunct="1">
              <a:lnSpc>
                <a:spcPct val="114000"/>
              </a:lnSpc>
              <a:defRPr/>
            </a:pPr>
            <a:endParaRPr lang="en-GB" sz="3200" dirty="0"/>
          </a:p>
        </p:txBody>
      </p:sp>
      <p:sp>
        <p:nvSpPr>
          <p:cNvPr id="3" name="Rectangle 180">
            <a:extLst>
              <a:ext uri="{FF2B5EF4-FFF2-40B4-BE49-F238E27FC236}">
                <a16:creationId xmlns:a16="http://schemas.microsoft.com/office/drawing/2014/main" id="{16AE563C-A8ED-4410-B179-F35604252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38498"/>
            <a:ext cx="30267275" cy="1004394"/>
          </a:xfrm>
          <a:prstGeom prst="rect">
            <a:avLst/>
          </a:prstGeom>
          <a:solidFill>
            <a:srgbClr val="FFFFE1"/>
          </a:solidFill>
          <a:ln>
            <a:noFill/>
          </a:ln>
        </p:spPr>
        <p:txBody>
          <a:bodyPr lIns="80280" tIns="40140" rIns="80280" bIns="40140" anchor="ctr">
            <a:spAutoFit/>
          </a:bodyPr>
          <a:lstStyle/>
          <a:p>
            <a:pPr algn="ctr" eaLnBrk="1" hangingPunct="1">
              <a:defRPr/>
            </a:pPr>
            <a:r>
              <a:rPr lang="en-GB" sz="60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ＭＳ Ｐゴシック" charset="0"/>
                <a:cs typeface="ＭＳ Ｐゴシック" charset="0"/>
              </a:rPr>
              <a:t>TITLE</a:t>
            </a:r>
            <a:endParaRPr lang="en-US" sz="60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charset="0"/>
              <a:cs typeface="ＭＳ Ｐゴシック" charset="0"/>
            </a:endParaRPr>
          </a:p>
        </p:txBody>
      </p:sp>
      <p:sp>
        <p:nvSpPr>
          <p:cNvPr id="4105" name="TextBox 5">
            <a:extLst>
              <a:ext uri="{FF2B5EF4-FFF2-40B4-BE49-F238E27FC236}">
                <a16:creationId xmlns:a16="http://schemas.microsoft.com/office/drawing/2014/main" id="{24455D88-C524-4E6D-878D-4B3D2CEB6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0532" y="60325"/>
            <a:ext cx="12233275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o-RO" altLang="en-US" sz="10000" b="1" dirty="0">
                <a:solidFill>
                  <a:srgbClr val="FF0000"/>
                </a:solidFill>
              </a:rPr>
              <a:t>ECAI 202</a:t>
            </a:r>
            <a:r>
              <a:rPr lang="en-US" altLang="en-US" sz="10000" b="1" dirty="0">
                <a:solidFill>
                  <a:srgbClr val="FF0000"/>
                </a:solidFill>
              </a:rPr>
              <a:t>6</a:t>
            </a:r>
            <a:endParaRPr lang="ro-RO" altLang="en-US" sz="10000" b="1" dirty="0">
              <a:solidFill>
                <a:srgbClr val="FF0000"/>
              </a:solidFill>
            </a:endParaRPr>
          </a:p>
          <a:p>
            <a:pPr algn="ctr"/>
            <a:r>
              <a:rPr lang="en-GB" altLang="en-US" sz="4000" dirty="0">
                <a:solidFill>
                  <a:srgbClr val="091980"/>
                </a:solidFill>
                <a:latin typeface="Impact" panose="020B0806030902050204" pitchFamily="34" charset="0"/>
              </a:rPr>
              <a:t>18th Edition</a:t>
            </a:r>
            <a:endParaRPr lang="en-GB" altLang="en-US" sz="4000" dirty="0">
              <a:solidFill>
                <a:srgbClr val="810911"/>
              </a:solidFill>
              <a:latin typeface="Impact" panose="020B0806030902050204" pitchFamily="34" charset="0"/>
            </a:endParaRPr>
          </a:p>
          <a:p>
            <a:pPr algn="ctr"/>
            <a:r>
              <a:rPr lang="en-GB" altLang="en-US" sz="4000" dirty="0">
                <a:solidFill>
                  <a:srgbClr val="091980"/>
                </a:solidFill>
                <a:latin typeface="Impact" panose="020B0806030902050204" pitchFamily="34" charset="0"/>
              </a:rPr>
              <a:t>INTERNATIONAL CONFERENCE on Electronics, Computers and Artificial Intelligence</a:t>
            </a:r>
            <a:endParaRPr lang="en-GB" altLang="en-US" sz="4000" dirty="0">
              <a:solidFill>
                <a:srgbClr val="810911"/>
              </a:solidFill>
              <a:latin typeface="Impact" panose="020B0806030902050204" pitchFamily="34" charset="0"/>
            </a:endParaRPr>
          </a:p>
          <a:p>
            <a:pPr algn="ctr"/>
            <a:r>
              <a:rPr lang="en-GB" altLang="en-US" sz="4000" dirty="0">
                <a:solidFill>
                  <a:srgbClr val="091980"/>
                </a:solidFill>
                <a:latin typeface="Impact" panose="020B0806030902050204" pitchFamily="34" charset="0"/>
              </a:rPr>
              <a:t>July 02 - July 03, 2026</a:t>
            </a:r>
            <a:endParaRPr lang="en-GB" altLang="en-US" sz="4000" dirty="0">
              <a:solidFill>
                <a:srgbClr val="810911"/>
              </a:solidFill>
              <a:latin typeface="Impact" panose="020B0806030902050204" pitchFamily="34" charset="0"/>
            </a:endParaRPr>
          </a:p>
          <a:p>
            <a:endParaRPr lang="ro-RO" altLang="en-US" sz="1200" b="1" dirty="0">
              <a:solidFill>
                <a:srgbClr val="FF0000"/>
              </a:solidFill>
            </a:endParaRPr>
          </a:p>
        </p:txBody>
      </p:sp>
      <p:sp>
        <p:nvSpPr>
          <p:cNvPr id="24" name="Rectangle 180">
            <a:extLst>
              <a:ext uri="{FF2B5EF4-FFF2-40B4-BE49-F238E27FC236}">
                <a16:creationId xmlns:a16="http://schemas.microsoft.com/office/drawing/2014/main" id="{D3C60CC7-BCEB-4051-AEBE-49B9DE662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93206"/>
            <a:ext cx="30267275" cy="2851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80280" tIns="40140" rIns="80280" bIns="40140" anchor="ctr">
            <a:spAutoFit/>
          </a:bodyPr>
          <a:lstStyle/>
          <a:p>
            <a:pPr algn="ctr" eaLnBrk="1" hangingPunct="1">
              <a:defRPr/>
            </a:pPr>
            <a:r>
              <a:rPr lang="en-GB" sz="6000" b="1" dirty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Authors</a:t>
            </a:r>
          </a:p>
          <a:p>
            <a:pPr algn="ctr" eaLnBrk="1" hangingPunct="1">
              <a:defRPr/>
            </a:pPr>
            <a:endParaRPr lang="en-GB" sz="60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charset="0"/>
              <a:cs typeface="ＭＳ Ｐゴシック" charset="0"/>
            </a:endParaRPr>
          </a:p>
          <a:p>
            <a:pPr algn="ctr" eaLnBrk="1" hangingPunct="1">
              <a:defRPr/>
            </a:pPr>
            <a:endParaRPr lang="en-US" sz="60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ＭＳ Ｐゴシック" charset="0"/>
              <a:cs typeface="ＭＳ Ｐゴシック" charset="0"/>
            </a:endParaRPr>
          </a:p>
        </p:txBody>
      </p:sp>
      <p:pic>
        <p:nvPicPr>
          <p:cNvPr id="4110" name="Picture 11">
            <a:extLst>
              <a:ext uri="{FF2B5EF4-FFF2-40B4-BE49-F238E27FC236}">
                <a16:creationId xmlns:a16="http://schemas.microsoft.com/office/drawing/2014/main" id="{44CE647F-5255-46B7-A682-95824D7BB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469" y="1373187"/>
            <a:ext cx="5199063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58DE99-3D1D-148B-E02E-3AEECBEF1C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73" y="556936"/>
            <a:ext cx="3739896" cy="37398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354777-03AC-FE1C-7766-2E0819727D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54191" y="556936"/>
            <a:ext cx="3739896" cy="37398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 POSTER ECAI-2023 [Compatibility Mode]" id="{04A36953-175D-4B84-938C-461A7D06AA99}" vid="{5A6EA876-6018-40ED-B1D3-D38D4E2D4D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 POSTER ECAI-2024</Template>
  <TotalTime>4</TotalTime>
  <Words>45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</vt:lpstr>
      <vt:lpstr>Impact</vt:lpstr>
      <vt:lpstr>Times New Roman</vt:lpstr>
      <vt:lpstr>Default Design</vt:lpstr>
      <vt:lpstr>PowerPoint Presentation</vt:lpstr>
    </vt:vector>
  </TitlesOfParts>
  <Manager/>
  <Company/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conference poster</dc:subject>
  <dc:creator>MIHAI OPROESCU (138703)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Mihai OPROESCU</cp:lastModifiedBy>
  <cp:revision>2</cp:revision>
  <cp:lastPrinted>2011-10-30T12:54:45Z</cp:lastPrinted>
  <dcterms:created xsi:type="dcterms:W3CDTF">2024-03-11T11:14:42Z</dcterms:created>
  <dcterms:modified xsi:type="dcterms:W3CDTF">2026-05-30T03:59:17Z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